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640" r:id="rId2"/>
    <p:sldId id="641" r:id="rId3"/>
    <p:sldId id="642" r:id="rId4"/>
    <p:sldId id="643" r:id="rId5"/>
    <p:sldId id="644" r:id="rId6"/>
    <p:sldId id="646" r:id="rId7"/>
    <p:sldId id="645" r:id="rId8"/>
    <p:sldId id="648" r:id="rId9"/>
    <p:sldId id="647" r:id="rId10"/>
    <p:sldId id="649" r:id="rId11"/>
    <p:sldId id="650" r:id="rId12"/>
    <p:sldId id="651" r:id="rId13"/>
    <p:sldId id="652" r:id="rId14"/>
    <p:sldId id="654" r:id="rId15"/>
    <p:sldId id="656" r:id="rId16"/>
    <p:sldId id="653" r:id="rId17"/>
    <p:sldId id="655" r:id="rId18"/>
    <p:sldId id="657" r:id="rId19"/>
    <p:sldId id="658" r:id="rId20"/>
    <p:sldId id="660" r:id="rId21"/>
    <p:sldId id="659" r:id="rId22"/>
    <p:sldId id="661" r:id="rId23"/>
    <p:sldId id="663" r:id="rId24"/>
    <p:sldId id="662" r:id="rId25"/>
    <p:sldId id="664" r:id="rId26"/>
    <p:sldId id="665" r:id="rId27"/>
    <p:sldId id="666" r:id="rId28"/>
    <p:sldId id="667" r:id="rId29"/>
    <p:sldId id="668" r:id="rId30"/>
    <p:sldId id="633" r:id="rId31"/>
    <p:sldId id="636" r:id="rId32"/>
    <p:sldId id="635" r:id="rId33"/>
    <p:sldId id="634" r:id="rId34"/>
    <p:sldId id="639" r:id="rId35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1"/>
            <p14:sldId id="663"/>
            <p14:sldId id="662"/>
            <p14:sldId id="664"/>
            <p14:sldId id="665"/>
            <p14:sldId id="666"/>
            <p14:sldId id="667"/>
            <p14:sldId id="668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A04"/>
    <a:srgbClr val="E7F402"/>
    <a:srgbClr val="E2EE02"/>
    <a:srgbClr val="EAF500"/>
    <a:srgbClr val="DCF502"/>
    <a:srgbClr val="E4FF00"/>
    <a:srgbClr val="E3FF19"/>
    <a:srgbClr val="EEFF3B"/>
    <a:srgbClr val="DCFF49"/>
    <a:srgbClr val="F6F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4"/>
    <p:restoredTop sz="97146" autoAdjust="0"/>
  </p:normalViewPr>
  <p:slideViewPr>
    <p:cSldViewPr snapToGrid="0">
      <p:cViewPr varScale="1">
        <p:scale>
          <a:sx n="103" d="100"/>
          <a:sy n="103" d="100"/>
        </p:scale>
        <p:origin x="200" y="1240"/>
      </p:cViewPr>
      <p:guideLst>
        <p:guide pos="4535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microsoft.com/office/2007/relationships/hdphoto" Target="../media/hdphoto3.wdp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microsoft.com/office/2007/relationships/hdphoto" Target="../media/hdphoto4.wdp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microsoft.com/office/2007/relationships/hdphoto" Target="../media/hdphoto5.wdp"/><Relationship Id="rId7" Type="http://schemas.openxmlformats.org/officeDocument/2006/relationships/image" Target="../media/image44.svg"/><Relationship Id="rId12" Type="http://schemas.openxmlformats.org/officeDocument/2006/relationships/image" Target="../media/image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54.svg"/><Relationship Id="rId5" Type="http://schemas.microsoft.com/office/2007/relationships/hdphoto" Target="../media/hdphoto6.wdp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2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microsoft.com/office/2007/relationships/hdphoto" Target="../media/hdphoto7.wdp"/><Relationship Id="rId7" Type="http://schemas.openxmlformats.org/officeDocument/2006/relationships/image" Target="../media/image44.svg"/><Relationship Id="rId12" Type="http://schemas.openxmlformats.org/officeDocument/2006/relationships/image" Target="../media/image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54.svg"/><Relationship Id="rId5" Type="http://schemas.microsoft.com/office/2007/relationships/hdphoto" Target="../media/hdphoto8.wdp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2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2.svg"/><Relationship Id="rId3" Type="http://schemas.microsoft.com/office/2007/relationships/hdphoto" Target="../media/hdphoto9.wdp"/><Relationship Id="rId7" Type="http://schemas.openxmlformats.org/officeDocument/2006/relationships/image" Target="../media/image44.svg"/><Relationship Id="rId12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54.svg"/><Relationship Id="rId5" Type="http://schemas.microsoft.com/office/2007/relationships/hdphoto" Target="../media/hdphoto10.wdp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2.svg"/><Relationship Id="rId3" Type="http://schemas.microsoft.com/office/2007/relationships/hdphoto" Target="../media/hdphoto11.wdp"/><Relationship Id="rId7" Type="http://schemas.openxmlformats.org/officeDocument/2006/relationships/image" Target="../media/image64.svg"/><Relationship Id="rId12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4.svg"/><Relationship Id="rId5" Type="http://schemas.microsoft.com/office/2007/relationships/hdphoto" Target="../media/hdphoto12.wdp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2.svg"/><Relationship Id="rId3" Type="http://schemas.microsoft.com/office/2007/relationships/hdphoto" Target="../media/hdphoto13.wdp"/><Relationship Id="rId7" Type="http://schemas.openxmlformats.org/officeDocument/2006/relationships/image" Target="../media/image64.svg"/><Relationship Id="rId12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4.svg"/><Relationship Id="rId5" Type="http://schemas.microsoft.com/office/2007/relationships/hdphoto" Target="../media/hdphoto14.wdp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2.svg"/><Relationship Id="rId3" Type="http://schemas.microsoft.com/office/2007/relationships/hdphoto" Target="../media/hdphoto15.wdp"/><Relationship Id="rId7" Type="http://schemas.openxmlformats.org/officeDocument/2006/relationships/image" Target="../media/image64.svg"/><Relationship Id="rId12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4.svg"/><Relationship Id="rId5" Type="http://schemas.microsoft.com/office/2007/relationships/hdphoto" Target="../media/hdphoto16.wdp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2.svg"/><Relationship Id="rId3" Type="http://schemas.microsoft.com/office/2007/relationships/hdphoto" Target="../media/hdphoto17.wdp"/><Relationship Id="rId7" Type="http://schemas.openxmlformats.org/officeDocument/2006/relationships/image" Target="../media/image64.svg"/><Relationship Id="rId12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4.svg"/><Relationship Id="rId5" Type="http://schemas.microsoft.com/office/2007/relationships/hdphoto" Target="../media/hdphoto18.wdp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2.svg"/><Relationship Id="rId3" Type="http://schemas.microsoft.com/office/2007/relationships/hdphoto" Target="../media/hdphoto19.wdp"/><Relationship Id="rId7" Type="http://schemas.openxmlformats.org/officeDocument/2006/relationships/image" Target="../media/image64.svg"/><Relationship Id="rId12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4.svg"/><Relationship Id="rId5" Type="http://schemas.microsoft.com/office/2007/relationships/hdphoto" Target="../media/hdphoto20.wdp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11715" y="3447535"/>
            <a:ext cx="3867408" cy="4112140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13888" y="4969645"/>
            <a:ext cx="3636900" cy="17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11715" y="3447535"/>
            <a:ext cx="3867408" cy="4112140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13888" y="4969645"/>
            <a:ext cx="3636900" cy="17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5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5912" r="32329" b="3866"/>
          <a:stretch/>
        </p:blipFill>
        <p:spPr>
          <a:xfrm rot="5400000">
            <a:off x="7150294" y="310012"/>
            <a:ext cx="7559929" cy="693990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9125" r="40012" b="3236"/>
          <a:stretch/>
        </p:blipFill>
        <p:spPr>
          <a:xfrm rot="5400000">
            <a:off x="-35739" y="35740"/>
            <a:ext cx="7559674" cy="7488195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11715" y="3447535"/>
            <a:ext cx="3867408" cy="4112140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13888" y="4969645"/>
            <a:ext cx="3636900" cy="17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5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5912" r="32329" b="3866"/>
          <a:stretch/>
        </p:blipFill>
        <p:spPr>
          <a:xfrm rot="5400000">
            <a:off x="7150294" y="310012"/>
            <a:ext cx="7559929" cy="693990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9125" r="40012" b="3236"/>
          <a:stretch/>
        </p:blipFill>
        <p:spPr>
          <a:xfrm rot="5400000">
            <a:off x="-35739" y="35740"/>
            <a:ext cx="7559674" cy="7488195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11715" y="3447535"/>
            <a:ext cx="3867408" cy="4112140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13888" y="4969645"/>
            <a:ext cx="3636900" cy="17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60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543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73</Words>
  <Application>Microsoft Macintosh PowerPoint</Application>
  <PresentationFormat>ユーザー設定</PresentationFormat>
  <Paragraphs>34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9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Arial Black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2025-04-14T12:01:17Z</dcterms:modified>
  <cp:category/>
</cp:coreProperties>
</file>